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5" r:id="rId4"/>
    <p:sldId id="286" r:id="rId5"/>
    <p:sldId id="287" r:id="rId6"/>
    <p:sldId id="288" r:id="rId7"/>
    <p:sldId id="314" r:id="rId8"/>
    <p:sldId id="313" r:id="rId9"/>
    <p:sldId id="289" r:id="rId10"/>
    <p:sldId id="290" r:id="rId11"/>
    <p:sldId id="291" r:id="rId12"/>
    <p:sldId id="292" r:id="rId13"/>
    <p:sldId id="310" r:id="rId14"/>
    <p:sldId id="293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11" r:id="rId24"/>
    <p:sldId id="315" r:id="rId25"/>
    <p:sldId id="312" r:id="rId26"/>
    <p:sldId id="303" r:id="rId27"/>
    <p:sldId id="304" r:id="rId28"/>
    <p:sldId id="305" r:id="rId29"/>
    <p:sldId id="307" r:id="rId30"/>
    <p:sldId id="30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ble Xavier" initials="NX" lastIdx="3" clrIdx="0">
    <p:extLst>
      <p:ext uri="{19B8F6BF-5375-455C-9EA6-DF929625EA0E}">
        <p15:presenceInfo xmlns:p15="http://schemas.microsoft.com/office/powerpoint/2012/main" userId="Noble Xav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0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6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4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80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9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59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42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50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5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9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9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2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1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2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8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05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333042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AEE25D-E995-4EA1-A175-EABE6C8C4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850" y="1153172"/>
            <a:ext cx="9636722" cy="402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1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6815BD-9096-491E-B60D-6D699AF73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454" y="630315"/>
            <a:ext cx="9567252" cy="53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F7027-4211-424D-9884-DC3DC39D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66812"/>
            <a:ext cx="10058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7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38639F-E97D-4307-9400-9819F582E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562" y="1472769"/>
            <a:ext cx="8981877" cy="40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55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47540-0C0F-42B9-897D-CA6F275E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46" y="771524"/>
            <a:ext cx="104108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2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49C0C8-BA62-4A3F-9859-A548F6880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619125"/>
            <a:ext cx="112395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2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B62BCE-7358-4F40-8F7C-E073ECD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028700"/>
            <a:ext cx="100679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1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8434A-1708-4E52-967F-E2D17CB2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995362"/>
            <a:ext cx="105632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2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E39A3E5-5527-4797-9BF7-69D983F44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244" y="869087"/>
            <a:ext cx="7463245" cy="463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10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599C7-E643-44F4-9A33-2313EF7B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676275"/>
            <a:ext cx="105632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D5D76-82D8-4CE9-A87D-C037BFEEF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38187"/>
            <a:ext cx="109156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16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65946-9F9E-4BA7-86AF-FFA34ABA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538162"/>
            <a:ext cx="111347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42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 fontScale="90000"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4E8287-57DE-4870-9362-EC8F4A3CE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77" y="726682"/>
            <a:ext cx="9212076" cy="59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3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 fontScale="90000"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C4A4C-85C1-4AA7-A525-3A95A6E2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25" y="976544"/>
            <a:ext cx="9659275" cy="57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89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Numpy</a:t>
            </a:r>
            <a:r>
              <a:rPr lang="en-IN" dirty="0"/>
              <a:t> Sort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57080-338F-4FC3-B1DF-83970C8441C9}"/>
              </a:ext>
            </a:extLst>
          </p:cNvPr>
          <p:cNvSpPr txBox="1"/>
          <p:nvPr/>
        </p:nvSpPr>
        <p:spPr>
          <a:xfrm>
            <a:off x="532661" y="1202898"/>
            <a:ext cx="5166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Array Sort </a:t>
            </a:r>
          </a:p>
          <a:p>
            <a:endParaRPr lang="en-IN" sz="2000" b="1" dirty="0">
              <a:solidFill>
                <a:schemeClr val="accent1"/>
              </a:solidFill>
            </a:endParaRPr>
          </a:p>
          <a:p>
            <a:r>
              <a:rPr lang="en-IN" sz="2000" dirty="0" err="1"/>
              <a:t>arr</a:t>
            </a:r>
            <a:r>
              <a:rPr lang="en-IN" sz="2000" dirty="0"/>
              <a:t> = </a:t>
            </a:r>
            <a:r>
              <a:rPr lang="en-IN" sz="2000" dirty="0" err="1"/>
              <a:t>np.array</a:t>
            </a:r>
            <a:r>
              <a:rPr lang="en-IN" sz="2000" dirty="0"/>
              <a:t>([3, 2, 0, 1])</a:t>
            </a:r>
          </a:p>
          <a:p>
            <a:r>
              <a:rPr lang="en-IN" sz="2000" dirty="0"/>
              <a:t>print(</a:t>
            </a:r>
            <a:r>
              <a:rPr lang="en-IN" sz="2000" dirty="0" err="1"/>
              <a:t>np.sort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))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 err="1"/>
              <a:t>arr</a:t>
            </a:r>
            <a:r>
              <a:rPr lang="en-IN" sz="2000" dirty="0"/>
              <a:t> = </a:t>
            </a:r>
            <a:r>
              <a:rPr lang="en-IN" sz="2000" dirty="0" err="1"/>
              <a:t>np.array</a:t>
            </a:r>
            <a:r>
              <a:rPr lang="en-IN" sz="2000" dirty="0"/>
              <a:t>(['banana', 'cherry', 'apple'])</a:t>
            </a:r>
          </a:p>
          <a:p>
            <a:r>
              <a:rPr lang="en-IN" sz="2000" dirty="0"/>
              <a:t>print(</a:t>
            </a:r>
            <a:r>
              <a:rPr lang="en-IN" sz="2000" dirty="0" err="1"/>
              <a:t>np.sort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))</a:t>
            </a:r>
          </a:p>
          <a:p>
            <a:endParaRPr lang="en-IN" sz="2000" dirty="0"/>
          </a:p>
          <a:p>
            <a:r>
              <a:rPr lang="en-IN" sz="1800" b="1" dirty="0">
                <a:solidFill>
                  <a:schemeClr val="accent1"/>
                </a:solidFill>
              </a:rPr>
              <a:t>Array Sort – Descending Order </a:t>
            </a:r>
          </a:p>
          <a:p>
            <a:endParaRPr lang="en-IN" sz="1800" b="1" dirty="0">
              <a:solidFill>
                <a:schemeClr val="accent1"/>
              </a:solidFill>
            </a:endParaRPr>
          </a:p>
          <a:p>
            <a:r>
              <a:rPr lang="en-IN" dirty="0" err="1"/>
              <a:t>arr</a:t>
            </a:r>
            <a:r>
              <a:rPr lang="en-IN" dirty="0"/>
              <a:t> = </a:t>
            </a:r>
            <a:r>
              <a:rPr lang="en-IN" dirty="0" err="1"/>
              <a:t>np.array</a:t>
            </a:r>
            <a:r>
              <a:rPr lang="en-IN" dirty="0"/>
              <a:t>(['banana', 'cherry', 'apple'])</a:t>
            </a:r>
          </a:p>
          <a:p>
            <a:r>
              <a:rPr lang="en-IN" dirty="0"/>
              <a:t>print(</a:t>
            </a:r>
            <a:r>
              <a:rPr lang="en-IN" dirty="0" err="1"/>
              <a:t>np.sort</a:t>
            </a:r>
            <a:r>
              <a:rPr lang="en-IN" dirty="0"/>
              <a:t>(</a:t>
            </a:r>
            <a:r>
              <a:rPr lang="en-IN" dirty="0" err="1"/>
              <a:t>arr</a:t>
            </a:r>
            <a:r>
              <a:rPr lang="en-IN" dirty="0"/>
              <a:t>)[::-1])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B753C-AF28-4C82-9C34-8503DF9458E2}"/>
              </a:ext>
            </a:extLst>
          </p:cNvPr>
          <p:cNvSpPr txBox="1"/>
          <p:nvPr/>
        </p:nvSpPr>
        <p:spPr>
          <a:xfrm>
            <a:off x="5943306" y="1074509"/>
            <a:ext cx="516680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000" b="1" dirty="0">
              <a:solidFill>
                <a:schemeClr val="accent1"/>
              </a:solidFill>
            </a:endParaRPr>
          </a:p>
          <a:p>
            <a:r>
              <a:rPr lang="en-IN" sz="2000" b="1" dirty="0">
                <a:solidFill>
                  <a:schemeClr val="accent1"/>
                </a:solidFill>
              </a:rPr>
              <a:t>Sort 2 D Array </a:t>
            </a:r>
          </a:p>
          <a:p>
            <a:endParaRPr lang="en-IN" sz="2000" dirty="0"/>
          </a:p>
          <a:p>
            <a:r>
              <a:rPr lang="en-IN" sz="2000" dirty="0" err="1"/>
              <a:t>arr</a:t>
            </a:r>
            <a:r>
              <a:rPr lang="en-IN" sz="2000" dirty="0"/>
              <a:t> = </a:t>
            </a:r>
            <a:r>
              <a:rPr lang="en-IN" sz="2000" dirty="0" err="1"/>
              <a:t>np.array</a:t>
            </a:r>
            <a:r>
              <a:rPr lang="en-IN" sz="2000" dirty="0"/>
              <a:t>([[3, 2, 4], [5, 0, 1]])</a:t>
            </a:r>
          </a:p>
          <a:p>
            <a:r>
              <a:rPr lang="en-IN" sz="2000" dirty="0"/>
              <a:t>print(</a:t>
            </a:r>
            <a:r>
              <a:rPr lang="en-IN" sz="2000" dirty="0" err="1"/>
              <a:t>np.sort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))</a:t>
            </a:r>
          </a:p>
          <a:p>
            <a:endParaRPr lang="en-IN" sz="2000" b="1" dirty="0">
              <a:solidFill>
                <a:schemeClr val="accent1"/>
              </a:solidFill>
            </a:endParaRPr>
          </a:p>
          <a:p>
            <a:endParaRPr lang="en-IN" sz="2000" b="1" dirty="0">
              <a:solidFill>
                <a:schemeClr val="accent1"/>
              </a:solidFill>
            </a:endParaRPr>
          </a:p>
          <a:p>
            <a:endParaRPr lang="en-IN" sz="2000" b="1" dirty="0">
              <a:solidFill>
                <a:schemeClr val="accent1"/>
              </a:solidFill>
            </a:endParaRPr>
          </a:p>
          <a:p>
            <a:endParaRPr lang="en-IN" sz="2000" b="1" dirty="0">
              <a:solidFill>
                <a:schemeClr val="accent1"/>
              </a:solidFill>
            </a:endParaRPr>
          </a:p>
          <a:p>
            <a:r>
              <a:rPr lang="en-IN" sz="2000" b="1" dirty="0">
                <a:solidFill>
                  <a:schemeClr val="accent1"/>
                </a:solidFill>
              </a:rPr>
              <a:t>Sort Array with Axis </a:t>
            </a:r>
          </a:p>
          <a:p>
            <a:endParaRPr lang="en-IN" sz="2000" dirty="0"/>
          </a:p>
          <a:p>
            <a:r>
              <a:rPr lang="en-IN" sz="2000" dirty="0" err="1"/>
              <a:t>arr</a:t>
            </a:r>
            <a:r>
              <a:rPr lang="en-IN" sz="2000" dirty="0"/>
              <a:t> = </a:t>
            </a:r>
            <a:r>
              <a:rPr lang="en-IN" sz="2000" dirty="0" err="1"/>
              <a:t>np.array</a:t>
            </a:r>
            <a:r>
              <a:rPr lang="en-IN" sz="2000" dirty="0"/>
              <a:t>([[3, 2, 4], [5, 0, 1]])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arr</a:t>
            </a:r>
            <a:r>
              <a:rPr lang="en-IN" sz="2000" dirty="0"/>
              <a:t>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np.sort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, axis = 0))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np.sort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, axis = 1))</a:t>
            </a:r>
          </a:p>
        </p:txBody>
      </p:sp>
    </p:spTree>
    <p:extLst>
      <p:ext uri="{BB962C8B-B14F-4D97-AF65-F5344CB8AC3E}">
        <p14:creationId xmlns:p14="http://schemas.microsoft.com/office/powerpoint/2010/main" val="3483749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Numpy</a:t>
            </a:r>
            <a:r>
              <a:rPr lang="en-IN" dirty="0"/>
              <a:t> Sort 2D Descending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57080-338F-4FC3-B1DF-83970C8441C9}"/>
              </a:ext>
            </a:extLst>
          </p:cNvPr>
          <p:cNvSpPr txBox="1"/>
          <p:nvPr/>
        </p:nvSpPr>
        <p:spPr>
          <a:xfrm>
            <a:off x="411363" y="1669429"/>
            <a:ext cx="298498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 the Array </a:t>
            </a:r>
          </a:p>
          <a:p>
            <a:endParaRPr lang="en-IN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Multiply  with -1</a:t>
            </a:r>
          </a:p>
          <a:p>
            <a:endParaRPr lang="en-IN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 the array </a:t>
            </a:r>
          </a:p>
          <a:p>
            <a:endParaRPr lang="en-IN" sz="20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Multiply with -1 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68377-2C68-BF45-B692-6D293AC90205}"/>
              </a:ext>
            </a:extLst>
          </p:cNvPr>
          <p:cNvSpPr txBox="1"/>
          <p:nvPr/>
        </p:nvSpPr>
        <p:spPr>
          <a:xfrm>
            <a:off x="3083028" y="1228397"/>
            <a:ext cx="427882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 2D NumPy Array in decreasing Order Row-wise</a:t>
            </a:r>
          </a:p>
          <a:p>
            <a:endParaRPr lang="en-US" sz="2000" b="1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np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Creating </a:t>
            </a:r>
            <a:r>
              <a:rPr lang="en-US" sz="20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array</a:t>
            </a:r>
          </a:p>
          <a:p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np.array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([[3, 2, 4],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[5, 0, 1]])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Sort 2D NumPy Array in decreasing order row-wise</a:t>
            </a:r>
          </a:p>
          <a:p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-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np.sort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(-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AF783-770D-DCD8-5385-6BB42BD76C2F}"/>
              </a:ext>
            </a:extLst>
          </p:cNvPr>
          <p:cNvSpPr txBox="1"/>
          <p:nvPr/>
        </p:nvSpPr>
        <p:spPr>
          <a:xfrm>
            <a:off x="7490187" y="1122517"/>
            <a:ext cx="445299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 2D NumPy Array in decreasing Order Column-wise</a:t>
            </a:r>
          </a:p>
          <a:p>
            <a:pPr algn="l" fontAlgn="base"/>
            <a:endParaRPr lang="en-US" sz="200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 </a:t>
            </a:r>
            <a:r>
              <a:rPr lang="en-IN" sz="20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IN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np</a:t>
            </a:r>
          </a:p>
          <a:p>
            <a:pPr algn="l"/>
            <a:endParaRPr lang="en-IN" sz="200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sz="2000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Creating </a:t>
            </a:r>
            <a:r>
              <a:rPr lang="en-IN" sz="2000" i="1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IN" sz="2000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array</a:t>
            </a:r>
          </a:p>
          <a:p>
            <a:pPr algn="l"/>
            <a:endParaRPr lang="en-IN" sz="200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sz="20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IN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sz="20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np.array</a:t>
            </a:r>
            <a:r>
              <a:rPr lang="en-IN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([[3, 2, 4],</a:t>
            </a:r>
          </a:p>
          <a:p>
            <a:pPr algn="l"/>
            <a:r>
              <a:rPr lang="en-IN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[5, 0, 1],</a:t>
            </a:r>
          </a:p>
          <a:p>
            <a:pPr algn="l"/>
            <a:r>
              <a:rPr lang="en-IN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[1, 9, 7]])</a:t>
            </a:r>
          </a:p>
          <a:p>
            <a:pPr algn="l"/>
            <a:endParaRPr lang="en-IN" sz="2000" i="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sz="2000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Sort 2D NumPy Array in decreasing order row-wise</a:t>
            </a:r>
          </a:p>
          <a:p>
            <a:pPr algn="l"/>
            <a:endParaRPr lang="en-IN" sz="200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IN" sz="20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IN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-</a:t>
            </a:r>
            <a:r>
              <a:rPr lang="en-IN" sz="20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np.sort</a:t>
            </a:r>
            <a:r>
              <a:rPr lang="en-IN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(-</a:t>
            </a:r>
            <a:r>
              <a:rPr lang="en-IN" sz="20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IN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axis=0)</a:t>
            </a:r>
          </a:p>
          <a:p>
            <a:pPr algn="l"/>
            <a:r>
              <a:rPr lang="en-IN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IN" sz="20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IN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973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Numpy</a:t>
            </a:r>
            <a:r>
              <a:rPr lang="en-IN" dirty="0"/>
              <a:t> Delete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57080-338F-4FC3-B1DF-83970C8441C9}"/>
              </a:ext>
            </a:extLst>
          </p:cNvPr>
          <p:cNvSpPr txBox="1"/>
          <p:nvPr/>
        </p:nvSpPr>
        <p:spPr>
          <a:xfrm>
            <a:off x="497151" y="1438182"/>
            <a:ext cx="462526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Array Delete  1 D array</a:t>
            </a:r>
          </a:p>
          <a:p>
            <a:endParaRPr lang="en-IN" sz="2000" b="1" dirty="0"/>
          </a:p>
          <a:p>
            <a:r>
              <a:rPr lang="en-IN" sz="2000" dirty="0"/>
              <a:t>import numpy as np</a:t>
            </a:r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np.arange</a:t>
            </a:r>
            <a:r>
              <a:rPr lang="en-IN" sz="2000" dirty="0"/>
              <a:t>(10,19)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arr</a:t>
            </a:r>
            <a:r>
              <a:rPr lang="en-IN" sz="2000" dirty="0"/>
              <a:t>)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chemeClr val="accent1"/>
                </a:solidFill>
              </a:rPr>
              <a:t># Delete based on Index</a:t>
            </a:r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np.delete</a:t>
            </a:r>
            <a:r>
              <a:rPr lang="en-IN" sz="2000" dirty="0"/>
              <a:t> (</a:t>
            </a:r>
            <a:r>
              <a:rPr lang="en-IN" sz="2000" dirty="0" err="1"/>
              <a:t>arr</a:t>
            </a:r>
            <a:r>
              <a:rPr lang="en-IN" sz="2000" dirty="0"/>
              <a:t>, 2)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arr</a:t>
            </a:r>
            <a:r>
              <a:rPr lang="en-IN" sz="2000" dirty="0"/>
              <a:t>)</a:t>
            </a:r>
          </a:p>
          <a:p>
            <a:endParaRPr lang="en-IN" sz="2000" dirty="0"/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np.arange</a:t>
            </a:r>
            <a:r>
              <a:rPr lang="en-IN" sz="2000" dirty="0"/>
              <a:t>(10,19)</a:t>
            </a:r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np.delete</a:t>
            </a:r>
            <a:r>
              <a:rPr lang="en-IN" sz="2000" dirty="0"/>
              <a:t> (</a:t>
            </a:r>
            <a:r>
              <a:rPr lang="en-IN" sz="2000" dirty="0" err="1"/>
              <a:t>arr</a:t>
            </a:r>
            <a:r>
              <a:rPr lang="en-IN" sz="2000" dirty="0"/>
              <a:t>, [2,5])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arr</a:t>
            </a:r>
            <a:r>
              <a:rPr lang="en-IN" sz="2000" dirty="0"/>
              <a:t>)</a:t>
            </a:r>
          </a:p>
          <a:p>
            <a:endParaRPr lang="en-IN" sz="2000" dirty="0"/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np.arange</a:t>
            </a:r>
            <a:r>
              <a:rPr lang="en-IN" sz="2000" dirty="0"/>
              <a:t>(10,19)</a:t>
            </a:r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np.delete</a:t>
            </a:r>
            <a:r>
              <a:rPr lang="en-IN" sz="2000" dirty="0"/>
              <a:t> (</a:t>
            </a:r>
            <a:r>
              <a:rPr lang="en-IN" sz="2000" dirty="0" err="1"/>
              <a:t>arr</a:t>
            </a:r>
            <a:r>
              <a:rPr lang="en-IN" sz="2000" dirty="0"/>
              <a:t>, [2,5,8])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arr</a:t>
            </a:r>
            <a:r>
              <a:rPr lang="en-IN" sz="2000" dirty="0"/>
              <a:t>)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B753C-AF28-4C82-9C34-8503DF9458E2}"/>
              </a:ext>
            </a:extLst>
          </p:cNvPr>
          <p:cNvSpPr txBox="1"/>
          <p:nvPr/>
        </p:nvSpPr>
        <p:spPr>
          <a:xfrm>
            <a:off x="5646198" y="1293811"/>
            <a:ext cx="474067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Array Delete 2 D </a:t>
            </a:r>
          </a:p>
          <a:p>
            <a:endParaRPr lang="en-IN" sz="2000" b="1" dirty="0">
              <a:solidFill>
                <a:schemeClr val="accent1"/>
              </a:solidFill>
            </a:endParaRPr>
          </a:p>
          <a:p>
            <a:r>
              <a:rPr lang="en-IN" sz="2000" b="1" dirty="0">
                <a:solidFill>
                  <a:schemeClr val="accent1"/>
                </a:solidFill>
              </a:rPr>
              <a:t>Create  3 X 4 array </a:t>
            </a:r>
          </a:p>
          <a:p>
            <a:endParaRPr lang="en-IN" sz="2000" b="1" dirty="0">
              <a:solidFill>
                <a:schemeClr val="accent1"/>
              </a:solidFill>
            </a:endParaRPr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np.arange</a:t>
            </a:r>
            <a:r>
              <a:rPr lang="en-IN" sz="2000" dirty="0"/>
              <a:t>(10,22)</a:t>
            </a:r>
          </a:p>
          <a:p>
            <a:r>
              <a:rPr lang="en-IN" sz="2000" dirty="0"/>
              <a:t>arr2 = </a:t>
            </a:r>
            <a:r>
              <a:rPr lang="en-IN" sz="2000" dirty="0" err="1"/>
              <a:t>arr.reshape</a:t>
            </a:r>
            <a:r>
              <a:rPr lang="en-IN" sz="2000" dirty="0"/>
              <a:t>(3,4)</a:t>
            </a:r>
          </a:p>
          <a:p>
            <a:r>
              <a:rPr lang="en-IN" sz="2000" dirty="0"/>
              <a:t>arr2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chemeClr val="accent1"/>
                </a:solidFill>
              </a:rPr>
              <a:t>Delete 1</a:t>
            </a:r>
            <a:r>
              <a:rPr lang="en-IN" sz="2000" b="1" baseline="30000" dirty="0">
                <a:solidFill>
                  <a:schemeClr val="accent1"/>
                </a:solidFill>
              </a:rPr>
              <a:t>st</a:t>
            </a:r>
            <a:r>
              <a:rPr lang="en-IN" sz="2000" b="1" dirty="0">
                <a:solidFill>
                  <a:schemeClr val="accent1"/>
                </a:solidFill>
              </a:rPr>
              <a:t> Row from array (0 for row  1 for column)</a:t>
            </a:r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a= </a:t>
            </a:r>
            <a:r>
              <a:rPr lang="en-IN" sz="2000" dirty="0" err="1"/>
              <a:t>np.delete</a:t>
            </a:r>
            <a:r>
              <a:rPr lang="en-IN" sz="2000" dirty="0"/>
              <a:t> (arr2,1,0)</a:t>
            </a:r>
          </a:p>
          <a:p>
            <a:r>
              <a:rPr lang="en-IN" sz="2000" dirty="0"/>
              <a:t>a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chemeClr val="accent1"/>
                </a:solidFill>
              </a:rPr>
              <a:t>Delete 1</a:t>
            </a:r>
            <a:r>
              <a:rPr lang="en-IN" sz="2000" b="1" baseline="30000" dirty="0">
                <a:solidFill>
                  <a:schemeClr val="accent1"/>
                </a:solidFill>
              </a:rPr>
              <a:t>st</a:t>
            </a:r>
            <a:r>
              <a:rPr lang="en-IN" sz="2000" b="1" dirty="0">
                <a:solidFill>
                  <a:schemeClr val="accent1"/>
                </a:solidFill>
              </a:rPr>
              <a:t> Column</a:t>
            </a:r>
          </a:p>
          <a:p>
            <a:r>
              <a:rPr lang="en-IN" sz="2000" dirty="0"/>
              <a:t>a= </a:t>
            </a:r>
            <a:r>
              <a:rPr lang="en-IN" sz="2000" dirty="0" err="1"/>
              <a:t>np.delete</a:t>
            </a:r>
            <a:r>
              <a:rPr lang="en-IN" sz="2000" dirty="0"/>
              <a:t> (arr2,1,1)</a:t>
            </a:r>
          </a:p>
          <a:p>
            <a:r>
              <a:rPr lang="en-IN" sz="2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D8393-3180-4390-9F5D-93A34A974733}"/>
              </a:ext>
            </a:extLst>
          </p:cNvPr>
          <p:cNvSpPr txBox="1"/>
          <p:nvPr/>
        </p:nvSpPr>
        <p:spPr>
          <a:xfrm>
            <a:off x="766426" y="790112"/>
            <a:ext cx="1035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IN" sz="200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numpy.delete</a:t>
            </a:r>
            <a:r>
              <a:rPr lang="en-IN" sz="20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 function returns a new array with the deletion of sub-arrays along with the mentioned axis. 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083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 fontScale="90000"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19F15-424B-478E-B858-13387062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675426"/>
            <a:ext cx="9410699" cy="3502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65EBF2-BEF6-4F88-9C9A-53EEF3EB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4178424"/>
            <a:ext cx="9410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91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 fontScale="90000"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26C16-3285-49DD-9F34-4B5FE275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25" y="790112"/>
            <a:ext cx="10179742" cy="58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4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 fontScale="90000"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91EFB-E659-4F41-83A6-DB59408D8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7" y="790112"/>
            <a:ext cx="10234936" cy="58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42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 fontScale="90000"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9E131-4662-484C-B606-FEC61422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42042"/>
            <a:ext cx="8928674" cy="559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2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AE1F-FB87-4C8F-BA34-FB153A3AE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6B17D-D816-4DDE-9E30-0943339F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19137"/>
            <a:ext cx="11353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8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 fontScale="90000"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01856-6170-4572-9FAC-1D754D43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25" y="663606"/>
            <a:ext cx="8235532" cy="60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7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F9152A-231D-4CD5-90E7-F637112AA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183" y="451835"/>
            <a:ext cx="8233230" cy="44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26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51EBF-3CDC-441E-B67F-666B01CB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738187"/>
            <a:ext cx="112490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EE76-8762-4115-8FC2-7DBEC26E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2EB8E-1E0A-4A23-AF2A-1E7D56E7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62000"/>
            <a:ext cx="109156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4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F9B6B-6136-28FC-5141-059E7D88C02E}"/>
              </a:ext>
            </a:extLst>
          </p:cNvPr>
          <p:cNvSpPr txBox="1"/>
          <p:nvPr/>
        </p:nvSpPr>
        <p:spPr>
          <a:xfrm>
            <a:off x="3018408" y="0"/>
            <a:ext cx="43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9CD66-634F-3DAD-3758-70B52A503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26" y="614298"/>
            <a:ext cx="9105114" cy="603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F9B6B-6136-28FC-5141-059E7D88C02E}"/>
              </a:ext>
            </a:extLst>
          </p:cNvPr>
          <p:cNvSpPr txBox="1"/>
          <p:nvPr/>
        </p:nvSpPr>
        <p:spPr>
          <a:xfrm>
            <a:off x="3053919" y="41931"/>
            <a:ext cx="43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07B2E-F0DB-2187-0D08-E4926FC5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35" y="850387"/>
            <a:ext cx="9423508" cy="3567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45FA2C-3D3D-4B1E-CBDD-5CDB6362349D}"/>
              </a:ext>
            </a:extLst>
          </p:cNvPr>
          <p:cNvSpPr txBox="1"/>
          <p:nvPr/>
        </p:nvSpPr>
        <p:spPr>
          <a:xfrm>
            <a:off x="580008" y="4418380"/>
            <a:ext cx="111473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Cython</a:t>
            </a:r>
            <a:r>
              <a:rPr lang="en-IN" sz="2000" dirty="0"/>
              <a:t> is a programming language that aims to be a superset of the Python programming language, designed to give C-like performance with code that is written mostly in Python with optional additional C-inspired syntax. Python is an interpreted programming language. Hence, Python programmers need interpreters to convert Python code into machine code. Whereas </a:t>
            </a:r>
            <a:r>
              <a:rPr lang="en-IN" sz="2000" dirty="0" err="1"/>
              <a:t>Cython</a:t>
            </a:r>
            <a:r>
              <a:rPr lang="en-IN" sz="2000" dirty="0"/>
              <a:t> is a compiled programming language. </a:t>
            </a:r>
          </a:p>
          <a:p>
            <a:endParaRPr lang="en-IN" sz="2000" dirty="0"/>
          </a:p>
          <a:p>
            <a:r>
              <a:rPr lang="en-IN" sz="2000" dirty="0">
                <a:solidFill>
                  <a:schemeClr val="accent1"/>
                </a:solidFill>
              </a:rPr>
              <a:t>The </a:t>
            </a:r>
            <a:r>
              <a:rPr lang="en-IN" sz="2000" dirty="0" err="1">
                <a:solidFill>
                  <a:schemeClr val="accent1"/>
                </a:solidFill>
              </a:rPr>
              <a:t>Cython</a:t>
            </a:r>
            <a:r>
              <a:rPr lang="en-IN" sz="2000" dirty="0">
                <a:solidFill>
                  <a:schemeClr val="accent1"/>
                </a:solidFill>
              </a:rPr>
              <a:t> programs can be executed directly by the CPU of the underlying computer without using any interpreter.</a:t>
            </a:r>
          </a:p>
        </p:txBody>
      </p:sp>
    </p:spTree>
    <p:extLst>
      <p:ext uri="{BB962C8B-B14F-4D97-AF65-F5344CB8AC3E}">
        <p14:creationId xmlns:p14="http://schemas.microsoft.com/office/powerpoint/2010/main" val="937107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E447A5-71FE-4968-983A-88B8809C0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133" y="682655"/>
            <a:ext cx="8119154" cy="42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621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8"/>
      </a:accent1>
      <a:accent2>
        <a:srgbClr val="6BB13B"/>
      </a:accent2>
      <a:accent3>
        <a:srgbClr val="97A942"/>
      </a:accent3>
      <a:accent4>
        <a:srgbClr val="B1953B"/>
      </a:accent4>
      <a:accent5>
        <a:srgbClr val="C3754D"/>
      </a:accent5>
      <a:accent6>
        <a:srgbClr val="B13B44"/>
      </a:accent6>
      <a:hlink>
        <a:srgbClr val="AE753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6166</TotalTime>
  <Words>584</Words>
  <Application>Microsoft Office PowerPoint</Application>
  <PresentationFormat>Widescreen</PresentationFormat>
  <Paragraphs>112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Bodoni MT</vt:lpstr>
      <vt:lpstr>Calibri</vt:lpstr>
      <vt:lpstr>Goudy Old Style</vt:lpstr>
      <vt:lpstr>Wingdings 2</vt:lpstr>
      <vt:lpstr>SlateVTI</vt:lpstr>
      <vt:lpstr>Data Science with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Summary</vt:lpstr>
      <vt:lpstr>Numpy Summary</vt:lpstr>
      <vt:lpstr>Numpy Sort</vt:lpstr>
      <vt:lpstr>Numpy Sort 2D Descending </vt:lpstr>
      <vt:lpstr>Numpy Delete</vt:lpstr>
      <vt:lpstr>Numpy Summary</vt:lpstr>
      <vt:lpstr>Numpy Summary</vt:lpstr>
      <vt:lpstr>Numpy Summary</vt:lpstr>
      <vt:lpstr>Numpy Summary</vt:lpstr>
      <vt:lpstr>Numpy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Presentation </dc:title>
  <dc:creator>Noble Xavier</dc:creator>
  <cp:lastModifiedBy>Noble Xavier</cp:lastModifiedBy>
  <cp:revision>226</cp:revision>
  <dcterms:created xsi:type="dcterms:W3CDTF">2019-10-28T09:09:03Z</dcterms:created>
  <dcterms:modified xsi:type="dcterms:W3CDTF">2023-01-28T18:13:51Z</dcterms:modified>
</cp:coreProperties>
</file>